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8E0C-8250-22B0-BBA6-8D27DA673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481A6-6174-EE3F-F3B2-2748B070E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3B5C-6275-F56A-9DE1-D9A96661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19473-FC75-26AA-D246-B2622E8B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99379-93DF-F787-72EB-D2D9F83F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31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70EB-1B69-758A-23FB-8A46D1F2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874CF-FAA4-AB7A-2525-15F648B59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9BFDB-6A16-8196-683A-492CDF7A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91C7F-56AB-DC16-74A3-E4BC65E9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6003E-43C6-9806-C057-87E1665A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76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839911-19EE-785F-2328-C2E1E2CF80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23B1A-A0B1-F862-AAC3-0D99B230B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D32D4-4DF6-61B2-DA24-CC482F78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7154A-67BA-22AB-5B52-A6F1741A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11E4-5B88-64F7-4D4C-CB596D51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56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EC95-32DD-9BBA-A251-345B7BB2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F39C3-D743-E778-3141-10C4062A0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7A441-FAE0-4703-4FD5-292FBDB0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69E4B-BFB0-F13D-E9D8-80A31099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E3599-6C0C-99B7-67DA-FCF259FA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21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2147-DFBC-BEEC-0849-F018FD25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CFFF8-9F8A-E01E-4F4D-086BC7E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497F1-85F9-44CA-5596-D8ADDDD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8EF1-143A-DFF8-BF6D-A07BC49E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1EEC-F961-7E75-B006-C59E14094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13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3F68-A322-8713-D640-D4C41F10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6ACF-0BC5-7399-6287-BFCBA618E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D2FCA-3195-A271-3F81-5D2B1256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99A6D-D181-184C-973C-8CCEA371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D4BAF-1B04-ABA7-29E1-8886F248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C51A5-F252-CE14-4357-C9A369D7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21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1901-439C-6A48-0266-64140944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5E00F-50F3-8868-A451-CA1B70197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E7359-E623-4FA5-C8B7-6A0B2CC5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C33F4-91B4-F1BC-BD0B-153BB4D5C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1FCB8-A200-7D0E-B5E1-B0FA95358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34C53-0876-B3E0-34E9-33242E36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10D29-C03D-A6C1-B344-59949FEC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BC6F8-A87E-7384-BAAA-037B5070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71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1CDFB-3DEB-D50E-2074-5583F0ED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5FBD-B01E-CE08-C4C1-094E5300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1CDDF-AAAC-88F8-81B5-026F2DA9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C0C25-4929-1F3C-B6A4-72898973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70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EE53-EEB6-94A9-E0BC-79175325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B52A2-AAEB-8D49-F2C3-5E3933D0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BB756-5741-CC56-CD30-45B5682C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19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7E98-B91C-6ED3-01E7-05A02C46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38795-FD56-BA0D-B9B4-2ADBC0958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D552E-C5DE-A873-B9F5-D5BD50C13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1D308-A457-BAE9-FEBC-A7266D00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92100-EEA9-3947-EA7C-3AB83521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D3976-B8B7-51DD-C7E7-7F78BCEA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5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2838-939E-4C23-30E1-521124A2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AD5F9-3172-F70F-935D-8AE75987F9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A2A2A-C78E-59B8-3755-B0580E952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5BE54-2635-336C-D8DC-2B89EE58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7BA94-D66E-B20A-D646-4326F99E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2D4FD-4A39-C45B-9B6E-519DF1E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92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1D681-9382-C8D7-2754-B487BEAE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00F41-76D3-B042-F6B8-BAF7146FF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1834-D636-120E-DC23-2C38B864A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F9DC5-4130-4C4F-A9CA-85ABCF51319E}" type="datetimeFigureOut">
              <a:rPr lang="en-AU" smtClean="0"/>
              <a:t>8/09/2023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FC190-247E-3D5F-F4C4-2DD39BC4C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035B9-73BC-1A3F-3138-5F01DD3DE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67C3-DF6A-4C04-8F66-EF8C0B2C2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10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AAD7-63BC-DABA-4B11-68C34C32B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b="0" i="0" dirty="0">
                <a:solidFill>
                  <a:srgbClr val="444444"/>
                </a:solidFill>
                <a:effectLst/>
                <a:latin typeface="Roboto" panose="020F0502020204030204" pitchFamily="2" charset="0"/>
              </a:rPr>
              <a:t>Professional Supervision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DE70A-9857-A16F-43EC-E04D306D8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0" i="0" dirty="0">
                <a:solidFill>
                  <a:srgbClr val="444444"/>
                </a:solidFill>
                <a:effectLst/>
                <a:latin typeface="Roboto" panose="020F0502020204030204" pitchFamily="2" charset="0"/>
              </a:rPr>
              <a:t>and looking after your wellbeing in the workplace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99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cartoon of a person with laser beams&#10;&#10;Description automatically generated">
            <a:extLst>
              <a:ext uri="{FF2B5EF4-FFF2-40B4-BE49-F238E27FC236}">
                <a16:creationId xmlns:a16="http://schemas.microsoft.com/office/drawing/2014/main" id="{EFAB7794-2D3B-4B92-219F-B50CA58737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7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D6F61-7A61-7B1B-0CD5-9413082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Super Vision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22951-7F31-8E25-B76F-43577330C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9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59EF6-9095-02D5-CF1A-7CA1BC61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Climbing the body bag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EFE06-82B3-622A-E8B7-60A087EE5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6" name="Picture Placeholder 5" descr="A dirt road with plants and grass&#10;&#10;Description automatically generated">
            <a:extLst>
              <a:ext uri="{FF2B5EF4-FFF2-40B4-BE49-F238E27FC236}">
                <a16:creationId xmlns:a16="http://schemas.microsoft.com/office/drawing/2014/main" id="{10E3AB17-0C14-AE09-B8FE-1A03BF85B9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4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31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1505-1339-633B-051F-A70F3CCD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Johari Window</a:t>
            </a:r>
          </a:p>
        </p:txBody>
      </p:sp>
      <p:pic>
        <p:nvPicPr>
          <p:cNvPr id="6" name="Picture Placeholder 5" descr="A diagram of a window model&#10;&#10;Description automatically generated">
            <a:extLst>
              <a:ext uri="{FF2B5EF4-FFF2-40B4-BE49-F238E27FC236}">
                <a16:creationId xmlns:a16="http://schemas.microsoft.com/office/drawing/2014/main" id="{4F11CF32-CC91-7425-1195-9788194D2E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r="138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F50CA-032A-F9D0-D558-84C4A731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A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A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A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Johari window</a:t>
            </a:r>
            <a:r>
              <a:rPr lang="en-A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 technique designed to help people better understand their relationship with themselves and others. </a:t>
            </a:r>
          </a:p>
          <a:p>
            <a:endParaRPr lang="en-A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A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It was created by psychologists Joseph Luft and Harrington Ingham.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35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8D90-2CCC-685B-039C-2C0AF6F5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Jo-Hari window</a:t>
            </a:r>
          </a:p>
        </p:txBody>
      </p:sp>
      <p:pic>
        <p:nvPicPr>
          <p:cNvPr id="6" name="Picture Placeholder 5" descr="A diagram of a blind spot&#10;&#10;Description automatically generated">
            <a:extLst>
              <a:ext uri="{FF2B5EF4-FFF2-40B4-BE49-F238E27FC236}">
                <a16:creationId xmlns:a16="http://schemas.microsoft.com/office/drawing/2014/main" id="{B4278EB6-9C88-D1A0-F5C4-6B6BA1A0FD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2" b="938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A55F2-1670-D392-FFD0-4F7556E9C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Movement that can increase the capacity to engage in healthy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338578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72C8F-840F-C8C1-B392-EBABDB5BA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Healthy Mind Platter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57D03-33C6-D1B5-EC7C-72EA75C09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6" name="Picture Placeholder 5" descr="A circular chart with text and images&#10;&#10;Description automatically generated">
            <a:extLst>
              <a:ext uri="{FF2B5EF4-FFF2-40B4-BE49-F238E27FC236}">
                <a16:creationId xmlns:a16="http://schemas.microsoft.com/office/drawing/2014/main" id="{DB750A9B-8A9A-1329-D39B-261780BD98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r="85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673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wearing glasses and a red tie&#10;&#10;Description automatically generated">
            <a:extLst>
              <a:ext uri="{FF2B5EF4-FFF2-40B4-BE49-F238E27FC236}">
                <a16:creationId xmlns:a16="http://schemas.microsoft.com/office/drawing/2014/main" id="{FEECC97F-D273-1833-2A03-15042433FA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6" b="90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1F719-A9AC-1D0C-CC13-EF718E8D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Mikaere Greenslade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8764E-4B82-F1B0-43F4-C2AE37F5C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mikaeregreenslade@gmail.com</a:t>
            </a:r>
          </a:p>
        </p:txBody>
      </p:sp>
    </p:spTree>
    <p:extLst>
      <p:ext uri="{BB962C8B-B14F-4D97-AF65-F5344CB8AC3E}">
        <p14:creationId xmlns:p14="http://schemas.microsoft.com/office/powerpoint/2010/main" val="1931378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Professional Supervision</vt:lpstr>
      <vt:lpstr>Super Vision</vt:lpstr>
      <vt:lpstr>Climbing the body bag</vt:lpstr>
      <vt:lpstr>The Johari Window</vt:lpstr>
      <vt:lpstr>Jo-Hari window</vt:lpstr>
      <vt:lpstr>Healthy Mind Platter</vt:lpstr>
      <vt:lpstr>Mikaere Greenslade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Supervision</dc:title>
  <dc:creator>Michael Greenslade</dc:creator>
  <cp:lastModifiedBy>Michael Greenslade</cp:lastModifiedBy>
  <cp:revision>1</cp:revision>
  <dcterms:created xsi:type="dcterms:W3CDTF">2023-09-08T01:46:05Z</dcterms:created>
  <dcterms:modified xsi:type="dcterms:W3CDTF">2023-09-08T02:02:28Z</dcterms:modified>
</cp:coreProperties>
</file>