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22E985-B221-DE47-88E4-0690BE34A382}" v="9" dt="2024-09-11T02:17:58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5"/>
    <p:restoredTop sz="50544"/>
  </p:normalViewPr>
  <p:slideViewPr>
    <p:cSldViewPr snapToGrid="0">
      <p:cViewPr varScale="1">
        <p:scale>
          <a:sx n="61" d="100"/>
          <a:sy n="61" d="100"/>
        </p:scale>
        <p:origin x="2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ke Quartly" userId="281da78a-c5d3-4ab1-a448-1a53dae849b7" providerId="ADAL" clId="{1D22E985-B221-DE47-88E4-0690BE34A382}"/>
    <pc:docChg chg="undo custSel addSld delSld modSld sldOrd">
      <pc:chgData name="Blake Quartly" userId="281da78a-c5d3-4ab1-a448-1a53dae849b7" providerId="ADAL" clId="{1D22E985-B221-DE47-88E4-0690BE34A382}" dt="2024-09-11T02:19:18.626" v="110" actId="33524"/>
      <pc:docMkLst>
        <pc:docMk/>
      </pc:docMkLst>
      <pc:sldChg chg="addSp delSp modSp mod">
        <pc:chgData name="Blake Quartly" userId="281da78a-c5d3-4ab1-a448-1a53dae849b7" providerId="ADAL" clId="{1D22E985-B221-DE47-88E4-0690BE34A382}" dt="2024-09-11T02:16:10.004" v="4" actId="14100"/>
        <pc:sldMkLst>
          <pc:docMk/>
          <pc:sldMk cId="4026994217" sldId="261"/>
        </pc:sldMkLst>
        <pc:picChg chg="del">
          <ac:chgData name="Blake Quartly" userId="281da78a-c5d3-4ab1-a448-1a53dae849b7" providerId="ADAL" clId="{1D22E985-B221-DE47-88E4-0690BE34A382}" dt="2024-09-11T02:15:59.241" v="0" actId="478"/>
          <ac:picMkLst>
            <pc:docMk/>
            <pc:sldMk cId="4026994217" sldId="261"/>
            <ac:picMk id="3" creationId="{D5358D97-DBC4-9340-8C64-CF523DE28854}"/>
          </ac:picMkLst>
        </pc:picChg>
        <pc:picChg chg="add mod">
          <ac:chgData name="Blake Quartly" userId="281da78a-c5d3-4ab1-a448-1a53dae849b7" providerId="ADAL" clId="{1D22E985-B221-DE47-88E4-0690BE34A382}" dt="2024-09-11T02:16:10.004" v="4" actId="14100"/>
          <ac:picMkLst>
            <pc:docMk/>
            <pc:sldMk cId="4026994217" sldId="261"/>
            <ac:picMk id="4" creationId="{949A39F5-A3AD-691F-E567-6172600A498F}"/>
          </ac:picMkLst>
        </pc:picChg>
      </pc:sldChg>
      <pc:sldChg chg="addSp delSp modSp mod">
        <pc:chgData name="Blake Quartly" userId="281da78a-c5d3-4ab1-a448-1a53dae849b7" providerId="ADAL" clId="{1D22E985-B221-DE47-88E4-0690BE34A382}" dt="2024-09-11T02:16:23.380" v="11" actId="14100"/>
        <pc:sldMkLst>
          <pc:docMk/>
          <pc:sldMk cId="2366769684" sldId="262"/>
        </pc:sldMkLst>
        <pc:picChg chg="del">
          <ac:chgData name="Blake Quartly" userId="281da78a-c5d3-4ab1-a448-1a53dae849b7" providerId="ADAL" clId="{1D22E985-B221-DE47-88E4-0690BE34A382}" dt="2024-09-11T02:16:14.584" v="5" actId="478"/>
          <ac:picMkLst>
            <pc:docMk/>
            <pc:sldMk cId="2366769684" sldId="262"/>
            <ac:picMk id="3" creationId="{9E909FE7-7B46-EBA8-E6BD-B1B89B21E300}"/>
          </ac:picMkLst>
        </pc:picChg>
        <pc:picChg chg="add mod">
          <ac:chgData name="Blake Quartly" userId="281da78a-c5d3-4ab1-a448-1a53dae849b7" providerId="ADAL" clId="{1D22E985-B221-DE47-88E4-0690BE34A382}" dt="2024-09-11T02:16:23.380" v="11" actId="14100"/>
          <ac:picMkLst>
            <pc:docMk/>
            <pc:sldMk cId="2366769684" sldId="262"/>
            <ac:picMk id="4" creationId="{3F4B270C-88D7-2F3D-A712-A1B53607A853}"/>
          </ac:picMkLst>
        </pc:picChg>
      </pc:sldChg>
      <pc:sldChg chg="addSp delSp modSp mod">
        <pc:chgData name="Blake Quartly" userId="281da78a-c5d3-4ab1-a448-1a53dae849b7" providerId="ADAL" clId="{1D22E985-B221-DE47-88E4-0690BE34A382}" dt="2024-09-11T02:16:34.586" v="14" actId="27614"/>
        <pc:sldMkLst>
          <pc:docMk/>
          <pc:sldMk cId="980861113" sldId="263"/>
        </pc:sldMkLst>
        <pc:picChg chg="del mod">
          <ac:chgData name="Blake Quartly" userId="281da78a-c5d3-4ab1-a448-1a53dae849b7" providerId="ADAL" clId="{1D22E985-B221-DE47-88E4-0690BE34A382}" dt="2024-09-11T02:16:15.983" v="7" actId="478"/>
          <ac:picMkLst>
            <pc:docMk/>
            <pc:sldMk cId="980861113" sldId="263"/>
            <ac:picMk id="3" creationId="{CAEB1335-56BA-37B3-176E-66FB3FA617EA}"/>
          </ac:picMkLst>
        </pc:picChg>
        <pc:picChg chg="add mod">
          <ac:chgData name="Blake Quartly" userId="281da78a-c5d3-4ab1-a448-1a53dae849b7" providerId="ADAL" clId="{1D22E985-B221-DE47-88E4-0690BE34A382}" dt="2024-09-11T02:16:34.586" v="14" actId="27614"/>
          <ac:picMkLst>
            <pc:docMk/>
            <pc:sldMk cId="980861113" sldId="263"/>
            <ac:picMk id="4" creationId="{E0AB298C-7260-DBD0-DEDF-E997E86172B4}"/>
          </ac:picMkLst>
        </pc:picChg>
      </pc:sldChg>
      <pc:sldChg chg="addSp delSp modSp add del mod">
        <pc:chgData name="Blake Quartly" userId="281da78a-c5d3-4ab1-a448-1a53dae849b7" providerId="ADAL" clId="{1D22E985-B221-DE47-88E4-0690BE34A382}" dt="2024-09-11T02:17:11.651" v="30" actId="1076"/>
        <pc:sldMkLst>
          <pc:docMk/>
          <pc:sldMk cId="1586720347" sldId="266"/>
        </pc:sldMkLst>
        <pc:picChg chg="del">
          <ac:chgData name="Blake Quartly" userId="281da78a-c5d3-4ab1-a448-1a53dae849b7" providerId="ADAL" clId="{1D22E985-B221-DE47-88E4-0690BE34A382}" dt="2024-09-11T02:16:43.378" v="17" actId="478"/>
          <ac:picMkLst>
            <pc:docMk/>
            <pc:sldMk cId="1586720347" sldId="266"/>
            <ac:picMk id="3" creationId="{7A9E1EB2-0599-BDD0-A813-864E83BE35B2}"/>
          </ac:picMkLst>
        </pc:picChg>
        <pc:picChg chg="add mod">
          <ac:chgData name="Blake Quartly" userId="281da78a-c5d3-4ab1-a448-1a53dae849b7" providerId="ADAL" clId="{1D22E985-B221-DE47-88E4-0690BE34A382}" dt="2024-09-11T02:17:11.651" v="30" actId="1076"/>
          <ac:picMkLst>
            <pc:docMk/>
            <pc:sldMk cId="1586720347" sldId="266"/>
            <ac:picMk id="4" creationId="{8F91BF22-6D3A-4581-A1CC-8B2860D035D1}"/>
          </ac:picMkLst>
        </pc:picChg>
      </pc:sldChg>
      <pc:sldChg chg="addSp delSp modSp mod ord modNotesTx">
        <pc:chgData name="Blake Quartly" userId="281da78a-c5d3-4ab1-a448-1a53dae849b7" providerId="ADAL" clId="{1D22E985-B221-DE47-88E4-0690BE34A382}" dt="2024-09-11T02:19:18.626" v="110" actId="33524"/>
        <pc:sldMkLst>
          <pc:docMk/>
          <pc:sldMk cId="2105236585" sldId="267"/>
        </pc:sldMkLst>
        <pc:picChg chg="del mod">
          <ac:chgData name="Blake Quartly" userId="281da78a-c5d3-4ab1-a448-1a53dae849b7" providerId="ADAL" clId="{1D22E985-B221-DE47-88E4-0690BE34A382}" dt="2024-09-11T02:16:44.623" v="19" actId="478"/>
          <ac:picMkLst>
            <pc:docMk/>
            <pc:sldMk cId="2105236585" sldId="267"/>
            <ac:picMk id="3" creationId="{856D874F-3737-A43C-18E3-9C6F8709D228}"/>
          </ac:picMkLst>
        </pc:picChg>
        <pc:picChg chg="add del mod">
          <ac:chgData name="Blake Quartly" userId="281da78a-c5d3-4ab1-a448-1a53dae849b7" providerId="ADAL" clId="{1D22E985-B221-DE47-88E4-0690BE34A382}" dt="2024-09-11T02:17:27.322" v="36" actId="478"/>
          <ac:picMkLst>
            <pc:docMk/>
            <pc:sldMk cId="2105236585" sldId="267"/>
            <ac:picMk id="4" creationId="{C745CEA9-EC65-4AF6-7F36-3AEC912185A6}"/>
          </ac:picMkLst>
        </pc:picChg>
        <pc:picChg chg="add mod">
          <ac:chgData name="Blake Quartly" userId="281da78a-c5d3-4ab1-a448-1a53dae849b7" providerId="ADAL" clId="{1D22E985-B221-DE47-88E4-0690BE34A382}" dt="2024-09-11T02:17:41.554" v="44" actId="14100"/>
          <ac:picMkLst>
            <pc:docMk/>
            <pc:sldMk cId="2105236585" sldId="267"/>
            <ac:picMk id="6" creationId="{5C793DEF-7894-F3F5-725E-FBD7F1BE4ABF}"/>
          </ac:picMkLst>
        </pc:picChg>
      </pc:sldChg>
      <pc:sldChg chg="addSp delSp modSp mod">
        <pc:chgData name="Blake Quartly" userId="281da78a-c5d3-4ab1-a448-1a53dae849b7" providerId="ADAL" clId="{1D22E985-B221-DE47-88E4-0690BE34A382}" dt="2024-09-11T02:17:34.094" v="40" actId="14100"/>
        <pc:sldMkLst>
          <pc:docMk/>
          <pc:sldMk cId="3789388692" sldId="268"/>
        </pc:sldMkLst>
        <pc:picChg chg="del mod">
          <ac:chgData name="Blake Quartly" userId="281da78a-c5d3-4ab1-a448-1a53dae849b7" providerId="ADAL" clId="{1D22E985-B221-DE47-88E4-0690BE34A382}" dt="2024-09-11T02:16:45.975" v="21" actId="478"/>
          <ac:picMkLst>
            <pc:docMk/>
            <pc:sldMk cId="3789388692" sldId="268"/>
            <ac:picMk id="3" creationId="{85B9E6E0-CAEE-7D22-5B7F-919DE58D00D0}"/>
          </ac:picMkLst>
        </pc:picChg>
        <pc:picChg chg="add mod">
          <ac:chgData name="Blake Quartly" userId="281da78a-c5d3-4ab1-a448-1a53dae849b7" providerId="ADAL" clId="{1D22E985-B221-DE47-88E4-0690BE34A382}" dt="2024-09-11T02:17:34.094" v="40" actId="14100"/>
          <ac:picMkLst>
            <pc:docMk/>
            <pc:sldMk cId="3789388692" sldId="268"/>
            <ac:picMk id="4" creationId="{5CB31C46-5F89-66F1-3A0E-AB3087FC0E9E}"/>
          </ac:picMkLst>
        </pc:picChg>
      </pc:sldChg>
      <pc:sldChg chg="addSp delSp modSp mod modNotesTx">
        <pc:chgData name="Blake Quartly" userId="281da78a-c5d3-4ab1-a448-1a53dae849b7" providerId="ADAL" clId="{1D22E985-B221-DE47-88E4-0690BE34A382}" dt="2024-09-11T02:18:24.534" v="75" actId="113"/>
        <pc:sldMkLst>
          <pc:docMk/>
          <pc:sldMk cId="968106366" sldId="269"/>
        </pc:sldMkLst>
        <pc:picChg chg="del mod">
          <ac:chgData name="Blake Quartly" userId="281da78a-c5d3-4ab1-a448-1a53dae849b7" providerId="ADAL" clId="{1D22E985-B221-DE47-88E4-0690BE34A382}" dt="2024-09-11T02:16:47.512" v="23" actId="478"/>
          <ac:picMkLst>
            <pc:docMk/>
            <pc:sldMk cId="968106366" sldId="269"/>
            <ac:picMk id="3" creationId="{B99B34AB-C084-6594-F9C6-2A513525BD7D}"/>
          </ac:picMkLst>
        </pc:picChg>
        <pc:picChg chg="add mod">
          <ac:chgData name="Blake Quartly" userId="281da78a-c5d3-4ab1-a448-1a53dae849b7" providerId="ADAL" clId="{1D22E985-B221-DE47-88E4-0690BE34A382}" dt="2024-09-11T02:17:48.985" v="48" actId="14100"/>
          <ac:picMkLst>
            <pc:docMk/>
            <pc:sldMk cId="968106366" sldId="269"/>
            <ac:picMk id="4" creationId="{35631EE0-29A7-6FD4-E8B4-E53E62AFE20B}"/>
          </ac:picMkLst>
        </pc:picChg>
      </pc:sldChg>
      <pc:sldChg chg="addSp delSp modSp mod">
        <pc:chgData name="Blake Quartly" userId="281da78a-c5d3-4ab1-a448-1a53dae849b7" providerId="ADAL" clId="{1D22E985-B221-DE47-88E4-0690BE34A382}" dt="2024-09-11T02:18:00.838" v="53" actId="14100"/>
        <pc:sldMkLst>
          <pc:docMk/>
          <pc:sldMk cId="1483651095" sldId="277"/>
        </pc:sldMkLst>
        <pc:picChg chg="del">
          <ac:chgData name="Blake Quartly" userId="281da78a-c5d3-4ab1-a448-1a53dae849b7" providerId="ADAL" clId="{1D22E985-B221-DE47-88E4-0690BE34A382}" dt="2024-09-11T02:17:51.818" v="49" actId="478"/>
          <ac:picMkLst>
            <pc:docMk/>
            <pc:sldMk cId="1483651095" sldId="277"/>
            <ac:picMk id="3" creationId="{0AE8A42F-6536-8539-AFA8-C804A5822567}"/>
          </ac:picMkLst>
        </pc:picChg>
        <pc:picChg chg="add mod">
          <ac:chgData name="Blake Quartly" userId="281da78a-c5d3-4ab1-a448-1a53dae849b7" providerId="ADAL" clId="{1D22E985-B221-DE47-88E4-0690BE34A382}" dt="2024-09-11T02:18:00.838" v="53" actId="14100"/>
          <ac:picMkLst>
            <pc:docMk/>
            <pc:sldMk cId="1483651095" sldId="277"/>
            <ac:picMk id="4" creationId="{83FFE9A6-A25D-D481-5187-7B09946909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F7C9C-17FF-9E4C-B0BB-8C9E97989E84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6644E-5ACB-014A-A75F-DA25149E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81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9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81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75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63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03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3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60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89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57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73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26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85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25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73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01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3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08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4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4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75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21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6644E-5ACB-014A-A75F-DA25149EBF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9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40AD7-A067-F810-79FE-234688690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29B16-A211-2316-4D88-560F0F8EE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A5632-15EF-8D4F-FFAA-3C1E805E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FBF1-12F3-7E40-8FBA-60AA297580D2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522E5-6E55-FDC7-D272-07D6FF43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5A26E-935B-6E4E-05CB-6C8800CF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4F5-D58A-BD44-A718-9273198A9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0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07FEC-6DCB-15EA-8213-D59AF8C41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698EB-C22F-68BB-2D48-2F2305727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E3EAD-8C9B-4609-52E8-BA4AC1AA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FBF1-12F3-7E40-8FBA-60AA297580D2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3C5E4-C958-0DB7-BF8B-7592CB02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28348-31CB-5D98-697A-E3C74A0B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4F5-D58A-BD44-A718-9273198A9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2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6CFAEF-6B82-12D2-DAF5-2B7476970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A22813-C9D2-EC35-00AF-286461256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A53D8-37BA-F5E3-A945-A39506EA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FBF1-12F3-7E40-8FBA-60AA297580D2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5EBE1-9A18-D15A-E41C-E06576B8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4FA4-4232-5FEC-E7FD-9A131D9CD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4F5-D58A-BD44-A718-9273198A9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0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3E7D-E3CA-9386-8966-750A6DA6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A66B2-C4C0-F7D4-90E5-79420660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80D43-EA7B-8E0B-9D4D-B1E8E2A97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FBF1-12F3-7E40-8FBA-60AA297580D2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A63B3-44A1-9B98-6890-F9B72781B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718D6-E636-B8B4-A27D-7BEE053A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4F5-D58A-BD44-A718-9273198A9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4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83CA-2D3A-381F-41EC-24B296B6C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72E7C-3269-D0B5-277E-FC261082A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0B423-551F-F1B5-2F1A-8B67CC781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FBF1-12F3-7E40-8FBA-60AA297580D2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571ED-E11C-914B-8325-2BF56900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AFAAF-ECB8-552C-4D6A-0783FA16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4F5-D58A-BD44-A718-9273198A9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32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58ED4-FC3F-9539-B1B2-68FFC9A35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A895-3DD9-B98D-483A-32DA25D99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658A6-8C95-3F19-E4C4-2088AE612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88581-10C9-55DA-CC7C-87ABCD8AA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FBF1-12F3-7E40-8FBA-60AA297580D2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F9E33-9CDA-7ACA-04AD-CB2AF68C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3F16D-1DA6-B429-1309-DB9F3891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4F5-D58A-BD44-A718-9273198A9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8165D-3C3B-52CA-A2CA-C23FDE6D9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28FF9-2CEA-DDE4-9C52-4603A2EF6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D51E4D-14E2-666D-9B94-7A072958F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DDDAE-BC7A-076D-298B-1ABA174F5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53EE3-B556-014E-A342-16E7914EC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E94FD-1C4F-24BF-C4EE-8FC316AE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FBF1-12F3-7E40-8FBA-60AA297580D2}" type="datetimeFigureOut">
              <a:rPr lang="en-US" smtClean="0"/>
              <a:t>9/17/24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F6328-5182-57A7-F845-942B815BA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10569-79B0-A323-C5E0-DA1F194F3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4F5-D58A-BD44-A718-9273198A9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6353B-370E-E9D7-5459-FFEC2CB9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A5932-18AC-1257-10B1-EE6DC5237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FBF1-12F3-7E40-8FBA-60AA297580D2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028DE-E3E3-D913-8E48-C993A004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18539-46CB-A795-984A-FE19EA58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4F5-D58A-BD44-A718-9273198A9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4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23BC60-96F3-273B-40DE-B2EE33F9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FBF1-12F3-7E40-8FBA-60AA297580D2}" type="datetimeFigureOut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0A91C-BB7D-DC82-5B79-91A02021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E6D9F-A294-69A5-219B-933CFE078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4F5-D58A-BD44-A718-9273198A9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1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4EC8B-CBA6-C419-76D4-8A2DA9DD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8F061-E20B-8D08-A4B2-CB0D660A6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8756C-1B34-35C5-7673-0A51F2CBC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DD210-0DF7-60C7-889D-1110CB60D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FBF1-12F3-7E40-8FBA-60AA297580D2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15814-276B-B9E8-7D34-32A8D477A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33CF5-B624-8A80-ADDB-980BE734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4F5-D58A-BD44-A718-9273198A9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7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F23E0-7D42-F494-FC08-0A107BDE9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385CA7-5364-69A5-173D-6EB9C45D02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AC6AA-604B-8553-AEC5-0E16CDB89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7D97F-2400-A5F6-F533-6DC101B8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FBF1-12F3-7E40-8FBA-60AA297580D2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1A3C6-6A43-B403-3A66-C57799696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98B10-4CE5-507D-5713-ED9BE5DB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C54F5-D58A-BD44-A718-9273198A9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4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8A9A0D-276C-BAC0-FBC4-A2445AFD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1A352-213C-DED6-AF7F-B565B3C1E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C822C-55E5-FA32-BF3A-1439A5AA1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9EFBF1-12F3-7E40-8FBA-60AA297580D2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7289F-E42B-8B9B-4BE6-2937267A2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D971B-EA0B-F337-34FD-1CC3AC4F2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BC54F5-D58A-BD44-A718-9273198A9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7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E5169C69-B0B1-6BE1-BA23-8F0A88944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05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rectangular object with white text&#10;&#10;Description automatically generated">
            <a:extLst>
              <a:ext uri="{FF2B5EF4-FFF2-40B4-BE49-F238E27FC236}">
                <a16:creationId xmlns:a16="http://schemas.microsoft.com/office/drawing/2014/main" id="{6ADC3550-263F-10C1-BDCE-104744360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21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F91BF22-6D3A-4581-A1CC-8B2860D03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20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CB31C46-5F89-66F1-3A0E-AB3087FC0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88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veral different colored papers with sticky notes&#10;&#10;Description automatically generated with medium confidence">
            <a:extLst>
              <a:ext uri="{FF2B5EF4-FFF2-40B4-BE49-F238E27FC236}">
                <a16:creationId xmlns:a16="http://schemas.microsoft.com/office/drawing/2014/main" id="{5C793DEF-7894-F3F5-725E-FBD7F1BE4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6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video call&#10;&#10;Description automatically generated">
            <a:extLst>
              <a:ext uri="{FF2B5EF4-FFF2-40B4-BE49-F238E27FC236}">
                <a16:creationId xmlns:a16="http://schemas.microsoft.com/office/drawing/2014/main" id="{35631EE0-29A7-6FD4-E8B4-E53E62AFE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06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rocess&#10;&#10;Description automatically generated">
            <a:extLst>
              <a:ext uri="{FF2B5EF4-FFF2-40B4-BE49-F238E27FC236}">
                <a16:creationId xmlns:a16="http://schemas.microsoft.com/office/drawing/2014/main" id="{0C144178-2DF8-6C57-30D4-2B74B594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14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oblem statement&#10;&#10;Description automatically generated">
            <a:extLst>
              <a:ext uri="{FF2B5EF4-FFF2-40B4-BE49-F238E27FC236}">
                <a16:creationId xmlns:a16="http://schemas.microsoft.com/office/drawing/2014/main" id="{E361178C-8D43-D66C-344B-728D5EB75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31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ost-it notes&#10;&#10;Description automatically generated">
            <a:extLst>
              <a:ext uri="{FF2B5EF4-FFF2-40B4-BE49-F238E27FC236}">
                <a16:creationId xmlns:a16="http://schemas.microsoft.com/office/drawing/2014/main" id="{7F73C3D4-A5BA-FEED-F79B-24212DEEF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19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3A7F1F9-29F5-8153-D308-0CCD84A2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56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web page&#10;&#10;Description automatically generated with medium confidence">
            <a:extLst>
              <a:ext uri="{FF2B5EF4-FFF2-40B4-BE49-F238E27FC236}">
                <a16:creationId xmlns:a16="http://schemas.microsoft.com/office/drawing/2014/main" id="{4096A1FB-90BC-4A6A-8B8C-F07A0078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3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anner&#10;&#10;Description automatically generated">
            <a:extLst>
              <a:ext uri="{FF2B5EF4-FFF2-40B4-BE49-F238E27FC236}">
                <a16:creationId xmlns:a16="http://schemas.microsoft.com/office/drawing/2014/main" id="{3DE5711B-5751-6A70-4631-240F3FE4A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50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F500BD88-D2DF-B22F-AEDA-0E75E36D3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59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hat&#10;&#10;Description automatically generated">
            <a:extLst>
              <a:ext uri="{FF2B5EF4-FFF2-40B4-BE49-F238E27FC236}">
                <a16:creationId xmlns:a16="http://schemas.microsoft.com/office/drawing/2014/main" id="{375F30F6-BE64-9BE5-3B5A-D7D03383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08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3FFE9A6-A25D-D481-5187-7B0994690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1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D3B1E0C8-7829-3F36-4AE7-5AA9BA37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5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and a bicycle&#10;&#10;Description automatically generated">
            <a:extLst>
              <a:ext uri="{FF2B5EF4-FFF2-40B4-BE49-F238E27FC236}">
                <a16:creationId xmlns:a16="http://schemas.microsoft.com/office/drawing/2014/main" id="{078B4064-BB52-C816-CE4F-4B72BD930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0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EE5AE8B9-CB9A-8026-F31A-2DC23E547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5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E9501E-E8D5-7737-032A-F8F89E51A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3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and a computer&#10;&#10;Description automatically generated">
            <a:extLst>
              <a:ext uri="{FF2B5EF4-FFF2-40B4-BE49-F238E27FC236}">
                <a16:creationId xmlns:a16="http://schemas.microsoft.com/office/drawing/2014/main" id="{949A39F5-A3AD-691F-E567-6172600A4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94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blue uniform&#10;&#10;Description automatically generated with medium confidence">
            <a:extLst>
              <a:ext uri="{FF2B5EF4-FFF2-40B4-BE49-F238E27FC236}">
                <a16:creationId xmlns:a16="http://schemas.microsoft.com/office/drawing/2014/main" id="{3F4B270C-88D7-2F3D-A712-A1B53607A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69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smiling and smiling&#10;&#10;Description automatically generated">
            <a:extLst>
              <a:ext uri="{FF2B5EF4-FFF2-40B4-BE49-F238E27FC236}">
                <a16:creationId xmlns:a16="http://schemas.microsoft.com/office/drawing/2014/main" id="{E0AB298C-7260-DBD0-DEDF-E997E8617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61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rk blue background with white text&#10;&#10;Description automatically generated">
            <a:extLst>
              <a:ext uri="{FF2B5EF4-FFF2-40B4-BE49-F238E27FC236}">
                <a16:creationId xmlns:a16="http://schemas.microsoft.com/office/drawing/2014/main" id="{D1BB518D-D23C-A75E-CE23-3A361F862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37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CCCB1BB6B6054586751F49AA8A5515" ma:contentTypeVersion="18" ma:contentTypeDescription="Create a new document." ma:contentTypeScope="" ma:versionID="c1da25e185d9b6f0c4e313765a3713aa">
  <xsd:schema xmlns:xsd="http://www.w3.org/2001/XMLSchema" xmlns:xs="http://www.w3.org/2001/XMLSchema" xmlns:p="http://schemas.microsoft.com/office/2006/metadata/properties" xmlns:ns2="2f584829-193d-42eb-b6f6-22e1b846005e" xmlns:ns3="5bd324c5-20ff-42d1-b9ea-cc52b26cd6c0" targetNamespace="http://schemas.microsoft.com/office/2006/metadata/properties" ma:root="true" ma:fieldsID="2c8ec3a88b028bd429638d8761c8fb02" ns2:_="" ns3:_="">
    <xsd:import namespace="2f584829-193d-42eb-b6f6-22e1b846005e"/>
    <xsd:import namespace="5bd324c5-20ff-42d1-b9ea-cc52b26cd6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DateTaken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584829-193d-42eb-b6f6-22e1b84600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966b21e-6085-4307-b229-46d7e124f8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d324c5-20ff-42d1-b9ea-cc52b26cd6c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d1817f4-fb61-4e74-b54a-2bb2eb467cbc}" ma:internalName="TaxCatchAll" ma:showField="CatchAllData" ma:web="5bd324c5-20ff-42d1-b9ea-cc52b26cd6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33B216-B0A6-41C5-98D5-ADAB762ADF27}"/>
</file>

<file path=customXml/itemProps2.xml><?xml version="1.0" encoding="utf-8"?>
<ds:datastoreItem xmlns:ds="http://schemas.openxmlformats.org/officeDocument/2006/customXml" ds:itemID="{84CC96E2-B228-4CE3-A4F5-EB1345BDF9E3}"/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23</Words>
  <Application>Microsoft Macintosh PowerPoint</Application>
  <PresentationFormat>Widescreen</PresentationFormat>
  <Paragraphs>23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Blake Quartly</dc:creator>
  <cp:lastModifiedBy>Blake Quartly</cp:lastModifiedBy>
  <cp:revision>5</cp:revision>
  <cp:lastPrinted>2024-09-05T21:52:58Z</cp:lastPrinted>
  <dcterms:created xsi:type="dcterms:W3CDTF">2024-09-05T03:36:38Z</dcterms:created>
  <dcterms:modified xsi:type="dcterms:W3CDTF">2024-09-16T20:36:35Z</dcterms:modified>
</cp:coreProperties>
</file>